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Lord, the peoples perish,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scattered o’er the earth;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 give their praise to idols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do not sing Your worth.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Christ there is redemption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how, Lord, can they know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Unless the Word is preached to them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move us, Lord, to go.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and move us to join this cause,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we go and send and pray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every nation, tongue and tribe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worth of Christ display.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charged His people,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Commissioned us to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Ambassadors proclaiming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truth that sets men free.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we forsake our idols,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time and wealth and fame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go and send and pray that all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learn of Jesus’ name.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and move us to join this cause,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we go and send and pray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every nation, tongue and tribe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worth of Christ display.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we will be the fragrance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all, of Jesus Christ;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some we are the stench of death,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some the scent of life.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Lord, send forth Your 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Empower those who preach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spread the fame of Christ the King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‘Till every land is reached.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and move us to join this cause,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we go and send and pray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every nation, tongue and tribe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worth of Christ display.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 the field looks barren,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enemies assail,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Remind them that the gates of hell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Shall not be what prevail.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seed that they have scattered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Has not been sown in vain;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they press on in faithfulness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trust what You ordain.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Go and Send and Pray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2008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and move us to join this cause,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we go and send and pray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every nation, tongue and tribe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worth of Christ display.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2024-05-02T02:55:14-04:00</dcterms:created>
  <dcterms:modified xsi:type="dcterms:W3CDTF">2024-05-02T02:55:14-04:00</dcterms:modified>
  <dc:title>Go and Send and Pray</dc:title>
  <dc:description>From http://www.thousandtongues.org/songs/modernhymns/go-and-send-and-pray</dc:description>
  <dc:subject>Lyrics Presentation</dc:subject>
  <cp:keywords/>
  <cp:category/>
</cp:coreProperties>
</file>