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for a look at the crucified 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rich, eternal, and free.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look, sinner, look unto Him and be saved"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Unto Him who was nailed  to the tree.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 it's not by your tears of repentance or prayers,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His blood that atones for your soul: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 Him, then, who shed it, believing at once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weight of iniquities roll.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Jesus"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Life for all who thirst.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His precious blood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in Jesus alone place your trust.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Have you seen all His anguish of soul on the cross?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His cry of distress have you heard?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why, if the terrors of wrath He endured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Should your pardon be stopped or deferred?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are healed by His stripes" would you add to the Word?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the Lord is our righteousness made: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best robe of heaven He bids you put 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you could not be better arrayed.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Jesus"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Life for all who thirst.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His precious blood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in Jesus alone place your trust.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Sinner, doubt not your welcome since God has declared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remains no more work to be done.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has promised to come at the end of the world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to finish the work He's begun.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receive with rejoicing, from Jesus at once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the life everlasting He gives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know with assurance at judgment you'll stand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Savior, your righteousness lives.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There Is Life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Amelia Mathilda Hull (1825-1882) &amp; David L. Ward. Music by David L. Ward.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Jesus"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Life for all who thirst.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life in His precious blood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in Jesus alone place your trust.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2024-04-26T09:51:25-04:00</dcterms:created>
  <dcterms:modified xsi:type="dcterms:W3CDTF">2024-04-26T09:51:25-04:00</dcterms:modified>
  <dc:title>There Is Life</dc:title>
  <dc:description>From http://www.thousandtongues.org/songs/updatedhymns/there-is-life</dc:description>
  <dc:subject>Lyrics Presentation</dc:subject>
  <cp:keywords/>
  <cp:category/>
</cp:coreProperties>
</file>