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I've Found a Friend, O Such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James G. Small (1863) &amp;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HOW DEEP THE FATHER'S LOVE by Stuart Townend, (c) 1995 ThankYou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a Friend, O such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loved me ere I knew Him;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drew me with the cords of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thus He bound me to Him;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round my heart still closely twine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ties which none can sever,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am His,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and forever.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I've Found a Friend, O Such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James G. Small (1863) &amp;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HOW DEEP THE FATHER'S LOVE by Stuart Townend, (c) 1995 ThankYou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a Friend, O such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bled, He died to save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not alone the gift of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His own Self He gave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worldly things my own I'll call,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yield them to the Giver,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heart, my strength, my life, my 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His, and His forever.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I've Found a Friend, O Such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James G. Small (1863) &amp;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HOW DEEP THE FATHER'S LOVE by Stuart Townend, (c) 1995 ThankYou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a Friend, O such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pow'r to Him is 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guard me on my onward course,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bring me safe to heaven.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promise of untold delights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cheers my weak endeavor: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now to watch, to work, to fight;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to rest forever.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2026-07-25T19:44:08-04:00</dcterms:created>
  <dcterms:modified xsi:type="dcterms:W3CDTF">2026-07-25T19:44:08-04:00</dcterms:modified>
  <dc:title>I've Found a Friend, O Such a Friend!</dc:title>
  <dc:description>From http://www.thousandtongues.org/songs/hymntexts/ive-found-a-friend-o-such-a-friend</dc:description>
  <dc:subject>Lyrics Presentation</dc:subject>
  <cp:keywords/>
  <cp:category/>
</cp:coreProperties>
</file>