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Sovereign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is sov'reign over all, supreme in His dominion.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Creator of the universe, He needs no man’s opinion.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things that come to be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Are fixed by His decree.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evil can withstand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pure, almighty plan;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kingdom is forever.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Sovereign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has chosen to redeem a people ruled by darkness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they might be set free from sin and made into His likeness.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mighty Savior came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bear their sin and shame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triumph o'er the grave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those He came to save.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By faith we share His vict'ry.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Sovereign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will daily rescue us from sin and death and Satan.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Jesus' arms we dwell secure, for none can tear us from Him.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weakness, we will own,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there His pow'r is shown.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our uncertainty,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trust His sov'reignty.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Forever we will serve Him.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2024-04-26T18:53:04-04:00</dcterms:created>
  <dcterms:modified xsi:type="dcterms:W3CDTF">2024-04-26T18:53:04-04:00</dcterms:modified>
  <dc:title>The Lord Is Sovereign</dc:title>
  <dc:description>From http://www.thousandtongues.org/songs/hymntexts/the-lord-is-sovereign</dc:description>
  <dc:subject>Lyrics Presentation</dc:subject>
  <cp:keywords/>
  <cp:category/>
</cp:coreProperties>
</file>