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To Him Belong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Isaac Watts (1674-1748)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God the only wise,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Savior and our 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all the saints below the skies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Their humble praises bring.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To Him Belong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Isaac Watts (1674-1748)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strong, almighty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counsel, and His care,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Preserves us safe from sin and death,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every hurtful snare.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To Him Belong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Isaac Watts (1674-1748)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our Redeemer,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Wisdom and power belongs,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Immortal crowns of majesty,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everlasting songs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Him belong!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To Him Belong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Isaac Watts (1674-1748)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will present our souls,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Unblemished and complete,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the glory of His face,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joys divinely great.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To Him Belong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Isaac Watts (1674-1748)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our Redeemer,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Wisdom and power belongs,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Immortal crowns of majesty,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everlasting songs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Him belong!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To Him Belong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Isaac Watts (1674-1748)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all the chosen 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meet around the throne,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praise the mercies of His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make His wonders known.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To Him Belong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Isaac Watts (1674-1748)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our Redeemer,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Wisdom and power belongs,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Immortal crowns of majesty,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everlasting songs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Him belong!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2024-04-26T12:46:33-04:00</dcterms:created>
  <dcterms:modified xsi:type="dcterms:W3CDTF">2024-04-26T12:46:33-04:00</dcterms:modified>
  <dc:title>To Him Belong</dc:title>
  <dc:description>From http://www.thousandtongues.org/songs/updatedhymns/to_him_belong</dc:description>
  <dc:subject>Lyrics Presentation</dc:subject>
  <cp:keywords/>
  <cp:category/>
</cp:coreProperties>
</file>