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theme/theme1.xml" ContentType="application/vnd.openxmlformats-officedocument.theme+xml"/>
  <Override PartName="/ppt/presentation.xml" ContentType="application/vnd.openxmlformats-officedocument.presentationml.presentation.main+xml"/>
  <Override PartName="/docProps/app.xml" ContentType="application/vnd.openxmlformats-officedocument.extended-properties+xml"/>
  <Override PartName="/docProps/core.xml" ContentType="application/vnd.openxmlformats-package.core-properties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</Types>
</file>

<file path=_rels/.rels><?xml version="1.0" encoding="UTF-8" standalone="yes"?>
<Relationships xmlns="http://schemas.openxmlformats.org/package/2006/relationships">
 <Relationship Id="rId3" Type="http://schemas.openxmlformats.org/officeDocument/2006/relationships/extended-properties" Target="docProps/app.xml"/>
 <Relationship Id="rId2" Type="http://schemas.openxmlformats.org/package/2006/relationships/metadata/core-properties" Target="docProps/core.xml"/>
 <Relationship Id="rId1" Type="http://schemas.openxmlformats.org/officeDocument/2006/relationships/officeDocument" Target="ppt/presentation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</p:sldIdLst>
  <p:sldSz cx="9144000" cy="6858000"/>
  <p:notesSz cx="6858000" cy="9144000"/>
</p:presentation>
</file>

<file path=ppt/_rels/presentation.xml.rels><?xml version="1.0" encoding="UTF-8" standalone="yes"?>
<Relationships xmlns="http://schemas.openxmlformats.org/package/2006/relationships">
 <Relationship Id="rId1" Type="http://schemas.openxmlformats.org/officeDocument/2006/relationships/slideMaster" Target="slideMasters/slideMaster1.xml"/>
 <Relationship Id="rId2" Type="http://schemas.openxmlformats.org/officeDocument/2006/relationships/theme" Target="theme/theme1.xml"/>
 <Relationship Id="rId3" Type="http://schemas.openxmlformats.org/officeDocument/2006/relationships/slide" Target="slides/slide1.xml"/>
 <Relationship Id="rId4" Type="http://schemas.openxmlformats.org/officeDocument/2006/relationships/slide" Target="slides/slide2.xml"/>
 <Relationship Id="rId5" Type="http://schemas.openxmlformats.org/officeDocument/2006/relationships/slide" Target="slides/slide3.xml"/>
 <Relationship Id="rId6" Type="http://schemas.openxmlformats.org/officeDocument/2006/relationships/slide" Target="slides/slide4.xml"/>
</Relationships>

</file>

<file path=ppt/slideLayouts/_rels/slideLayout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0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11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2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3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4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5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6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7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8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_rels/slideLayout9.xml.rels><?xml version="1.0" encoding="UTF-8" standalone="yes"?>
<Relationships xmlns="http://schemas.openxmlformats.org/package/2006/relationships">
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?#?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1.xml"/>
 <Relationship Id="rId2" Type="http://schemas.openxmlformats.org/officeDocument/2006/relationships/slideLayout" Target="../slideLayouts/slideLayout2.xml"/>
 <Relationship Id="rId3" Type="http://schemas.openxmlformats.org/officeDocument/2006/relationships/slideLayout" Target="../slideLayouts/slideLayout3.xml"/>
 <Relationship Id="rId4" Type="http://schemas.openxmlformats.org/officeDocument/2006/relationships/slideLayout" Target="../slideLayouts/slideLayout4.xml"/>
 <Relationship Id="rId5" Type="http://schemas.openxmlformats.org/officeDocument/2006/relationships/slideLayout" Target="../slideLayouts/slideLayout5.xml"/>
 <Relationship Id="rId6" Type="http://schemas.openxmlformats.org/officeDocument/2006/relationships/slideLayout" Target="../slideLayouts/slideLayout6.xml"/>
 <Relationship Id="rId7" Type="http://schemas.openxmlformats.org/officeDocument/2006/relationships/slideLayout" Target="../slideLayouts/slideLayout7.xml"/>
 <Relationship Id="rId8" Type="http://schemas.openxmlformats.org/officeDocument/2006/relationships/slideLayout" Target="../slideLayouts/slideLayout8.xml"/>
 <Relationship Id="rId9" Type="http://schemas.openxmlformats.org/officeDocument/2006/relationships/slideLayout" Target="../slideLayouts/slideLayout9.xml"/>
 <Relationship Id="rId10" Type="http://schemas.openxmlformats.org/officeDocument/2006/relationships/slideLayout" Target="../slideLayouts/slideLayout10.xml"/>
 <Relationship Id="rId11" Type="http://schemas.openxmlformats.org/officeDocument/2006/relationships/slideLayout" Target="../slideLayouts/slideLayout11.xml"/>
 <Relationship Id="rId1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dk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16/04/2009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&lt;#&gt;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2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3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_rels/slide4.xml.rels><?xml version="1.0" encoding="UTF-8" standalone="yes"?>
<Relationships xmlns="http://schemas.openxmlformats.org/package/2006/relationships">
 <Relationship Id="rId1" Type="http://schemas.openxmlformats.org/officeDocument/2006/relationships/slideLayout" Target="../slideLayouts/slideLayout7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Your Love Remains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David L. Ward &amp; Horatius Bonar (1808-1889).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1: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hear the words of love, I gaze upon the blood-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Behold, the suffering He bore!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I see the sacrifice that paid redemption's price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has made my place secure.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His grace will never end, it has been always planned;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 is the everlasting Lord.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in my deepest pain His love will never change,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He'll always keep His Word.</a:t>
            </a:r>
            <a:b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Your Love Remains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David L. Ward &amp; Horatius Bonar (1808-1889).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Despite my cold, unfaithful heart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never change, You are the same,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love remains.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promised never to depart,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never change, You are the same,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love remains.</a:t>
            </a:r>
            <a:b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Your Love Remains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David L. Ward &amp; Horatius Bonar (1808-1889).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Verse 2: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Though clouds of doubt may rise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storms may sweep my skies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waves of sorrow He may bring,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This blood-sealed friendship stays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Because of blood-bought grace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From my kind and faithful King.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My love is often low, my joy still ebbs and flows,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my devotion isn't full,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But peace with Him remains- His grace will never change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And His word will be fulfilled.</a:t>
            </a:r>
            <a:b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" name=""/>
          <p:cNvSpPr txBox="1"/>
          <p:nvPr/>
        </p:nvSpPr>
        <p:spPr>
          <a:xfrm rot="0">
            <a:off x="0" y="0"/>
            <a:ext cx="9144000" cy="1905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000" u="none">
                <a:solidFill>
                  <a:srgbClr val="FFFFFF"/>
                </a:solidFill>
                <a:latin typeface="Helvetica"/>
              </a:rPr>
              <a:t>Your Love Remains</a:t>
            </a:r>
          </a:p>
        </p:txBody>
      </p:sp>
      <p:sp>
        <p:nvSpPr>
          <p:cNvPr id="2" name=""/>
          <p:cNvSpPr txBox="1"/>
          <p:nvPr/>
        </p:nvSpPr>
        <p:spPr>
          <a:xfrm rot="0">
            <a:off x="0" y="342900"/>
            <a:ext cx="9144000" cy="123825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Words by David L. Ward &amp; Horatius Bonar (1808-1889). Music by David Ward.
</a:t>
            </a:r>
            <a:r>
              <a:rPr b="false" i="true" strike="noStrike" sz="1300" u="none">
                <a:solidFill>
                  <a:srgbClr val="FFFFFF"/>
                </a:solidFill>
                <a:latin typeface="Helvetica"/>
              </a:rPr>
              <a:t>(c) 2013 ThousandTongues.org, admin by Thousand Tongues</a:t>
            </a:r>
          </a:p>
        </p:txBody>
      </p:sp>
      <p:sp>
        <p:nvSpPr>
          <p:cNvPr id="3" name=""/>
          <p:cNvSpPr txBox="1"/>
          <p:nvPr/>
        </p:nvSpPr>
        <p:spPr>
          <a:xfrm rot="0">
            <a:off x="0" y="1000125"/>
            <a:ext cx="9144000" cy="9296400"/>
          </a:xfrm>
          <a:prstGeom prst="rect"/>
          <a:noFill/>
        </p:spPr>
        <p:txBody>
          <a:bodyPr wrap="square" rtlCol="0">
            <a:spAutoFit/>
          </a:bodyPr>
          <a:lstStyle/>
          <a:p>
            <a:pPr algn="ctr" fontAlgn="base" indent="0" lvl="0"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Chorus: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Despite my cold, unfaithful heart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never change, You are the same,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love remains.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promised never to depart,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 never change, You are the same,</a:t>
            </a:r>
            <a:br/>
            <a:r>
              <a:rPr b="true" i="false" strike="noStrike" sz="2900" u="none">
                <a:solidFill>
                  <a:srgbClr val="FFFFFF"/>
                </a:solidFill>
                <a:latin typeface="Helvetica"/>
              </a:rPr>
              <a:t>Your love remains.</a:t>
            </a:r>
            <a:b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Thousand Tongues</dc:creator>
  <cp:lastModifiedBy>Unknown Creator</cp:lastModifiedBy>
  <dcterms:created xsi:type="dcterms:W3CDTF">2024-04-26T03:34:13-04:00</dcterms:created>
  <dcterms:modified xsi:type="dcterms:W3CDTF">2024-04-26T03:34:13-04:00</dcterms:modified>
  <dc:title>Your Love Remains</dc:title>
  <dc:description>From http://www.thousandtongues.org/songs/updatedhymns/your-love-remains</dc:description>
  <dc:subject>Lyrics Presentation</dc:subject>
  <cp:keywords/>
  <cp:category/>
</cp:coreProperties>
</file>