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Hope for Sinners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Albert Midlane (1825-1909) &amp; David L. Ward.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2005 ThousandTongues.org, admin by Thousand Tongues 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Sinner, where is room for doubting?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Has not Jesus died for sin?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Did He not in resurrection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Victory o'er Satan win?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Hear Him on the cross exclaiming 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"It is finished," then He died;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See Him in His mercy saving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One there hanging by His side.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Hope for Sinners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Albert Midlane (1825-1909) &amp; David L. Ward.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2005 ThousandTongues.org, admin by Thousand Tongues 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Hope, and peace, and joy for sinners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Through Jesus' death on Calvary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your crimson sins forgiven 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Hope for sinners like me.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Hope for Sinners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Albert Midlane (1825-1909) &amp; David L. Ward.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2005 ThousandTongues.org, admin by Thousand Tongues 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'Twas for sinners that He suffered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Agonies unspeakable;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 you doubt you are a sinner?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Don't believe that all is well.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But, believing what is written 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"All are guilty," "dead in sin,"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Looking to the cross of Jesus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Hope will flood your soul within.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Hope for Sinners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Albert Midlane (1825-1909) &amp; David L. Ward.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2005 ThousandTongues.org, admin by Thousand Tongues 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Hope, and peace, and joy for sinners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Through Jesus' death on Calvary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your crimson sins forgiven 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Hope for sinners like me.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2024-04-26T10:54:57-04:00</dcterms:created>
  <dcterms:modified xsi:type="dcterms:W3CDTF">2024-04-26T10:54:57-04:00</dcterms:modified>
  <dc:title>Hope for Sinners</dc:title>
  <dc:description>From http://www.thousandtongues.org/songs/updatedhymns/hope_for_sinners</dc:description>
  <dc:subject>Lyrics Presentation</dc:subject>
  <cp:keywords/>
  <cp:category/>
</cp:coreProperties>
</file>